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23792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Angles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tux, 1 left diagonal 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929FB84-DFB6-422D-A05E-2FC903339C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886" y="3142894"/>
            <a:ext cx="6499427" cy="62930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Angles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Angles is a 25 round, 125 point, Comstock course of fire. There are 12 IPSC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2393</TotalTime>
  <Words>146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217</cp:revision>
  <cp:lastPrinted>2016-01-15T21:54:08Z</cp:lastPrinted>
  <dcterms:created xsi:type="dcterms:W3CDTF">2002-08-21T12:11:08Z</dcterms:created>
  <dcterms:modified xsi:type="dcterms:W3CDTF">2021-06-11T18:46:22Z</dcterms:modified>
  <cp:category>Shooting</cp:category>
</cp:coreProperties>
</file>

<file path=docProps/thumbnail.jpeg>
</file>